
<file path=[Content_Types].xml><?xml version="1.0" encoding="utf-8"?>
<Types xmlns="http://schemas.openxmlformats.org/package/2006/content-types">
  <Default Extension="jpeg" ContentType="image/jpeg"/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9" r:id="rId3"/>
    <p:sldId id="261" r:id="rId5"/>
    <p:sldId id="262" r:id="rId6"/>
    <p:sldId id="263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336" y="108"/>
      </p:cViewPr>
      <p:guideLst>
        <p:guide orient="horz" pos="2160"/>
        <p:guide pos="38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6B81-4D20-44A4-9392-7AD296C3C6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1266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lstStyle/>
          <a:p>
            <a:pPr lvl="0"/>
            <a:endParaRPr lang="zh-CN" altLang="en-US"/>
          </a:p>
        </p:txBody>
      </p:sp>
      <p:sp>
        <p:nvSpPr>
          <p:cNvPr id="1126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1266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lstStyle/>
          <a:p>
            <a:pPr lvl="0"/>
            <a:endParaRPr lang="zh-CN" altLang="en-US"/>
          </a:p>
        </p:txBody>
      </p:sp>
      <p:sp>
        <p:nvSpPr>
          <p:cNvPr id="1126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1266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lstStyle/>
          <a:p>
            <a:pPr lvl="0"/>
            <a:endParaRPr lang="zh-CN" altLang="en-US"/>
          </a:p>
        </p:txBody>
      </p:sp>
      <p:sp>
        <p:nvSpPr>
          <p:cNvPr id="1126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/>
            </a:fld>
            <a:endParaRPr lang="zh-CN" alt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F657-E740-4D54-8DE0-9CC9435B58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3EBCF-E8D4-4C35-BAC8-1D2F9D7927F6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.xml"/><Relationship Id="rId3" Type="http://schemas.openxmlformats.org/officeDocument/2006/relationships/image" Target="../media/image2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openxmlformats.org/officeDocument/2006/relationships/tags" Target="../tags/tag3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openxmlformats.org/officeDocument/2006/relationships/tags" Target="../tags/tag4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hawn Mendes-Stitche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879535" y="-903977"/>
            <a:ext cx="609600" cy="609600"/>
          </a:xfrm>
          <a:prstGeom prst="rect">
            <a:avLst/>
          </a:prstGeom>
        </p:spPr>
      </p:pic>
      <p:sp>
        <p:nvSpPr>
          <p:cNvPr id="4099" name="文本框 7"/>
          <p:cNvSpPr txBox="1"/>
          <p:nvPr/>
        </p:nvSpPr>
        <p:spPr>
          <a:xfrm>
            <a:off x="701675" y="1384300"/>
            <a:ext cx="7247890" cy="15379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defTabSz="1219200" latinLnBrk="1"/>
            <a:r>
              <a:rPr lang="en-US" altLang="zh-CN" sz="5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IO</a:t>
            </a:r>
            <a:endParaRPr lang="en-US" altLang="zh-CN" sz="5400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defTabSz="1219200" latinLnBrk="1"/>
            <a:r>
              <a:rPr lang="en-US" altLang="zh-CN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sym typeface="+mn-ea"/>
              </a:rPr>
              <a:t>NIO</a:t>
            </a:r>
            <a:endParaRPr lang="zh-CN" altLang="en-US" sz="40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ea typeface="微软雅黑" panose="020B0503020204020204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audio>
              <p:cMediaNode numSld="9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0" name="图片 13" descr="国久VI"/>
          <p:cNvPicPr>
            <a:picLocks noChangeAspect="1"/>
          </p:cNvPicPr>
          <p:nvPr/>
        </p:nvPicPr>
        <p:blipFill>
          <a:blip r:embed="rId1"/>
          <a:srcRect l="42191" t="9860" r="252" b="-183"/>
          <a:stretch>
            <a:fillRect/>
          </a:stretch>
        </p:blipFill>
        <p:spPr>
          <a:xfrm rot="10800000">
            <a:off x="3175" y="-6350"/>
            <a:ext cx="2962910" cy="27870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200" name="PA_文本框 5"/>
          <p:cNvSpPr txBox="1"/>
          <p:nvPr>
            <p:custDataLst>
              <p:tags r:id="rId2"/>
            </p:custDataLst>
          </p:nvPr>
        </p:nvSpPr>
        <p:spPr>
          <a:xfrm>
            <a:off x="1328420" y="377825"/>
            <a:ext cx="1072134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3600" dirty="0">
                <a:solidFill>
                  <a:srgbClr val="E6002D"/>
                </a:solidFill>
                <a:latin typeface="+mn-ea"/>
              </a:rPr>
              <a:t>What </a:t>
            </a:r>
            <a:endParaRPr lang="zh-CN" altLang="en-US" sz="3600" dirty="0">
              <a:solidFill>
                <a:srgbClr val="E6002D"/>
              </a:solidFill>
              <a:latin typeface="+mn-ea"/>
            </a:endParaRPr>
          </a:p>
        </p:txBody>
      </p:sp>
      <p:pic>
        <p:nvPicPr>
          <p:cNvPr id="3" name="图片 2" descr="国久logo大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2300" y="133350"/>
            <a:ext cx="1268095" cy="428625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0" name="图片 13" descr="国久VI"/>
          <p:cNvPicPr>
            <a:picLocks noChangeAspect="1"/>
          </p:cNvPicPr>
          <p:nvPr/>
        </p:nvPicPr>
        <p:blipFill>
          <a:blip r:embed="rId1"/>
          <a:srcRect l="42191" t="9860" r="252" b="-183"/>
          <a:stretch>
            <a:fillRect/>
          </a:stretch>
        </p:blipFill>
        <p:spPr>
          <a:xfrm rot="10800000">
            <a:off x="3175" y="-6350"/>
            <a:ext cx="2962910" cy="27870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200" name="PA_文本框 5"/>
          <p:cNvSpPr txBox="1"/>
          <p:nvPr>
            <p:custDataLst>
              <p:tags r:id="rId2"/>
            </p:custDataLst>
          </p:nvPr>
        </p:nvSpPr>
        <p:spPr>
          <a:xfrm>
            <a:off x="1328420" y="377825"/>
            <a:ext cx="1072134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3600" dirty="0">
                <a:solidFill>
                  <a:srgbClr val="E6002D"/>
                </a:solidFill>
                <a:latin typeface="+mn-ea"/>
              </a:rPr>
              <a:t>How </a:t>
            </a:r>
            <a:endParaRPr lang="zh-CN" altLang="en-US" sz="3600" dirty="0">
              <a:solidFill>
                <a:srgbClr val="E6002D"/>
              </a:solidFill>
              <a:latin typeface="+mn-ea"/>
            </a:endParaRPr>
          </a:p>
        </p:txBody>
      </p:sp>
      <p:pic>
        <p:nvPicPr>
          <p:cNvPr id="3" name="图片 2" descr="国久logo大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2300" y="133350"/>
            <a:ext cx="1268095" cy="428625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0" name="图片 13" descr="国久VI"/>
          <p:cNvPicPr>
            <a:picLocks noChangeAspect="1"/>
          </p:cNvPicPr>
          <p:nvPr/>
        </p:nvPicPr>
        <p:blipFill>
          <a:blip r:embed="rId1"/>
          <a:srcRect l="42191" t="9860" r="252" b="-183"/>
          <a:stretch>
            <a:fillRect/>
          </a:stretch>
        </p:blipFill>
        <p:spPr>
          <a:xfrm rot="10800000">
            <a:off x="3175" y="-6350"/>
            <a:ext cx="2962910" cy="27870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200" name="PA_文本框 5"/>
          <p:cNvSpPr txBox="1"/>
          <p:nvPr>
            <p:custDataLst>
              <p:tags r:id="rId2"/>
            </p:custDataLst>
          </p:nvPr>
        </p:nvSpPr>
        <p:spPr>
          <a:xfrm>
            <a:off x="1328420" y="377825"/>
            <a:ext cx="1072134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3600" dirty="0">
                <a:solidFill>
                  <a:srgbClr val="E6002D"/>
                </a:solidFill>
                <a:latin typeface="+mn-ea"/>
              </a:rPr>
              <a:t>Why </a:t>
            </a:r>
            <a:endParaRPr lang="zh-CN" altLang="en-US" sz="3600" dirty="0">
              <a:solidFill>
                <a:srgbClr val="E6002D"/>
              </a:solidFill>
              <a:latin typeface="+mn-ea"/>
            </a:endParaRPr>
          </a:p>
        </p:txBody>
      </p:sp>
      <p:pic>
        <p:nvPicPr>
          <p:cNvPr id="3" name="图片 2" descr="国久logo大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2300" y="133350"/>
            <a:ext cx="1268095" cy="428625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tags/tag1.xml><?xml version="1.0" encoding="utf-8"?>
<p:tagLst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ags/tag2.xml><?xml version="1.0" encoding="utf-8"?>
<p:tagLst xmlns:p="http://schemas.openxmlformats.org/presentationml/2006/main">
  <p:tag name="PA" val="v3.0.1"/>
</p:tagLst>
</file>

<file path=ppt/tags/tag3.xml><?xml version="1.0" encoding="utf-8"?>
<p:tagLst xmlns:p="http://schemas.openxmlformats.org/presentationml/2006/main">
  <p:tag name="PA" val="v3.0.1"/>
</p:tagLst>
</file>

<file path=ppt/tags/tag4.xml><?xml version="1.0" encoding="utf-8"?>
<p:tagLst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</Words>
  <Application>WPS 演示</Application>
  <PresentationFormat>宽屏</PresentationFormat>
  <Paragraphs>9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1" baseType="lpstr">
      <vt:lpstr>Arial</vt:lpstr>
      <vt:lpstr>宋体</vt:lpstr>
      <vt:lpstr>Wingdings</vt:lpstr>
      <vt:lpstr>微软雅黑</vt:lpstr>
      <vt:lpstr>Arial Unicode MS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86182</dc:creator>
  <cp:lastModifiedBy>18200206690</cp:lastModifiedBy>
  <cp:revision>37</cp:revision>
  <dcterms:created xsi:type="dcterms:W3CDTF">2020-08-19T03:03:00Z</dcterms:created>
  <dcterms:modified xsi:type="dcterms:W3CDTF">2020-09-01T04:19:07Z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2052-11.1.0.9912</vt:lpwstr>
  </property>
</Properties>
</file>

<file path=docProps/thumbnail.jpeg>
</file>